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2A8F53-739A-423B-BFF3-792EF59BB9E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18895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A8F53-739A-423B-BFF3-792EF59BB9E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290640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A8F53-739A-423B-BFF3-792EF59BB9E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246897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A8F53-739A-423B-BFF3-792EF59BB9E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37778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2A8F53-739A-423B-BFF3-792EF59BB9E0}"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235916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2A8F53-739A-423B-BFF3-792EF59BB9E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22053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2A8F53-739A-423B-BFF3-792EF59BB9E0}"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351170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2A8F53-739A-423B-BFF3-792EF59BB9E0}"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287565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A8F53-739A-423B-BFF3-792EF59BB9E0}"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161526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2A8F53-739A-423B-BFF3-792EF59BB9E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419091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2A8F53-739A-423B-BFF3-792EF59BB9E0}"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42CFD-1A40-4E47-A3E2-D5E29EADD694}" type="slidenum">
              <a:rPr lang="en-US" smtClean="0"/>
              <a:t>‹#›</a:t>
            </a:fld>
            <a:endParaRPr lang="en-US"/>
          </a:p>
        </p:txBody>
      </p:sp>
    </p:spTree>
    <p:extLst>
      <p:ext uri="{BB962C8B-B14F-4D97-AF65-F5344CB8AC3E}">
        <p14:creationId xmlns:p14="http://schemas.microsoft.com/office/powerpoint/2010/main" val="29800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A8F53-739A-423B-BFF3-792EF59BB9E0}" type="datetimeFigureOut">
              <a:rPr lang="en-US" smtClean="0"/>
              <a:t>4/26/2024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42CFD-1A40-4E47-A3E2-D5E29EADD694}" type="slidenum">
              <a:rPr lang="en-US" smtClean="0"/>
              <a:t>‹#›</a:t>
            </a:fld>
            <a:endParaRPr lang="en-US"/>
          </a:p>
        </p:txBody>
      </p:sp>
    </p:spTree>
    <p:extLst>
      <p:ext uri="{BB962C8B-B14F-4D97-AF65-F5344CB8AC3E}">
        <p14:creationId xmlns:p14="http://schemas.microsoft.com/office/powerpoint/2010/main" val="3475254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VCpyezqtci0?si=mKTWJN5m8hXAub5Z"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C8EC8A-0776-48C7-8B89-206556C3CCE3}"/>
              </a:ext>
            </a:extLst>
          </p:cNvPr>
          <p:cNvPicPr>
            <a:picLocks noChangeAspect="1"/>
          </p:cNvPicPr>
          <p:nvPr/>
        </p:nvPicPr>
        <p:blipFill rotWithShape="1">
          <a:blip r:embed="rId2"/>
          <a:srcRect l="9982" r="13130"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2862A-7EE1-49BB-A7AF-18047D9EEFD2}"/>
              </a:ext>
            </a:extLst>
          </p:cNvPr>
          <p:cNvSpPr>
            <a:spLocks noGrp="1"/>
          </p:cNvSpPr>
          <p:nvPr>
            <p:ph type="ctrTitle"/>
          </p:nvPr>
        </p:nvSpPr>
        <p:spPr>
          <a:xfrm>
            <a:off x="1225850" y="1404849"/>
            <a:ext cx="9734204" cy="1330037"/>
          </a:xfrm>
          <a:effectLst>
            <a:outerShdw blurRad="50800" dist="38100" dir="2700000" algn="tl" rotWithShape="0">
              <a:prstClr val="black">
                <a:alpha val="40000"/>
              </a:prstClr>
            </a:outerShdw>
          </a:effectLst>
        </p:spPr>
        <p:txBody>
          <a:bodyPr>
            <a:normAutofit/>
          </a:bodyPr>
          <a:lstStyle/>
          <a:p>
            <a:r>
              <a:rPr lang="mk-MK" sz="5200" dirty="0">
                <a:solidFill>
                  <a:schemeClr val="accent6">
                    <a:lumMod val="50000"/>
                  </a:schemeClr>
                </a:solidFill>
              </a:rPr>
              <a:t>Денот на планетата земја</a:t>
            </a:r>
            <a:endParaRPr lang="en-US" sz="5200" dirty="0">
              <a:solidFill>
                <a:schemeClr val="accent6">
                  <a:lumMod val="50000"/>
                </a:schemeClr>
              </a:solidFill>
            </a:endParaRPr>
          </a:p>
        </p:txBody>
      </p:sp>
    </p:spTree>
    <p:extLst>
      <p:ext uri="{BB962C8B-B14F-4D97-AF65-F5344CB8AC3E}">
        <p14:creationId xmlns:p14="http://schemas.microsoft.com/office/powerpoint/2010/main" val="15845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DCC161-9563-47B2-AC11-7CCF2F38AA29}"/>
              </a:ext>
            </a:extLst>
          </p:cNvPr>
          <p:cNvPicPr>
            <a:picLocks noChangeAspect="1"/>
          </p:cNvPicPr>
          <p:nvPr/>
        </p:nvPicPr>
        <p:blipFill rotWithShape="1">
          <a:blip r:embed="rId2"/>
          <a:srcRect l="12176" r="3542" b="2"/>
          <a:stretch/>
        </p:blipFill>
        <p:spPr>
          <a:xfrm>
            <a:off x="20" y="10"/>
            <a:ext cx="6325965"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0557BF6D-5C60-4DE4-BBE0-89E820CA5F10}"/>
              </a:ext>
            </a:extLst>
          </p:cNvPr>
          <p:cNvSpPr>
            <a:spLocks noGrp="1"/>
          </p:cNvSpPr>
          <p:nvPr>
            <p:ph idx="1"/>
          </p:nvPr>
        </p:nvSpPr>
        <p:spPr>
          <a:xfrm>
            <a:off x="6400801" y="535369"/>
            <a:ext cx="5494712" cy="6389133"/>
          </a:xfrm>
        </p:spPr>
        <p:txBody>
          <a:bodyPr>
            <a:noAutofit/>
          </a:bodyPr>
          <a:lstStyle/>
          <a:p>
            <a:pPr marL="0" indent="0">
              <a:buNone/>
            </a:pPr>
            <a:r>
              <a:rPr lang="ru-RU" sz="2400" b="1" dirty="0">
                <a:latin typeface="Arial" panose="020B0604020202020204" pitchFamily="34" charset="0"/>
                <a:cs typeface="Arial" panose="020B0604020202020204" pitchFamily="34" charset="0"/>
              </a:rPr>
              <a:t>Земјата и нејзините еко системи се наш дом. </a:t>
            </a:r>
            <a:endParaRPr lang="ru-RU" sz="2400" b="1" dirty="0" smtClean="0">
              <a:latin typeface="Arial" panose="020B0604020202020204" pitchFamily="34" charset="0"/>
              <a:cs typeface="Arial" panose="020B0604020202020204" pitchFamily="34" charset="0"/>
            </a:endParaRPr>
          </a:p>
          <a:p>
            <a:pPr marL="0" indent="0">
              <a:buNone/>
            </a:pPr>
            <a:r>
              <a:rPr lang="ru-RU" sz="2400" b="1" dirty="0" smtClean="0">
                <a:latin typeface="Arial" panose="020B0604020202020204" pitchFamily="34" charset="0"/>
                <a:cs typeface="Arial" panose="020B0604020202020204" pitchFamily="34" charset="0"/>
              </a:rPr>
              <a:t>Со </a:t>
            </a:r>
            <a:r>
              <a:rPr lang="ru-RU" sz="2400" b="1" dirty="0">
                <a:latin typeface="Arial" panose="020B0604020202020204" pitchFamily="34" charset="0"/>
                <a:cs typeface="Arial" panose="020B0604020202020204" pitchFamily="34" charset="0"/>
              </a:rPr>
              <a:t>цел да се постигне рамнотежа, неопходно е да се сака и негува природата. Меѓународниот ден на планетата Земја се одбележува за да се потсетиме сите, дека Земјата и нејзините природни убавини ни даваат живот и добро здравје. </a:t>
            </a:r>
            <a:endParaRPr lang="ru-RU" sz="2400" b="1" dirty="0" smtClean="0">
              <a:latin typeface="Arial" panose="020B0604020202020204" pitchFamily="34" charset="0"/>
              <a:cs typeface="Arial" panose="020B0604020202020204" pitchFamily="34" charset="0"/>
            </a:endParaRPr>
          </a:p>
          <a:p>
            <a:pPr marL="0" indent="0">
              <a:buNone/>
            </a:pPr>
            <a:r>
              <a:rPr lang="ru-RU" sz="2400" b="1" dirty="0" smtClean="0">
                <a:latin typeface="Arial" panose="020B0604020202020204" pitchFamily="34" charset="0"/>
                <a:cs typeface="Arial" panose="020B0604020202020204" pitchFamily="34" charset="0"/>
              </a:rPr>
              <a:t>Овој </a:t>
            </a:r>
            <a:r>
              <a:rPr lang="ru-RU" sz="2400" b="1" dirty="0">
                <a:latin typeface="Arial" panose="020B0604020202020204" pitchFamily="34" charset="0"/>
                <a:cs typeface="Arial" panose="020B0604020202020204" pitchFamily="34" charset="0"/>
              </a:rPr>
              <a:t>ден, исто така ја поттикнува нашата одговорност за природата на планетата Земја во целина, како да се однесуваме кон истата и што можеме да направиме за да и помогнеме да остане чиста и здрава.</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98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2F4A6-B07A-41EA-994A-0D80A7D2A439}"/>
              </a:ext>
            </a:extLst>
          </p:cNvPr>
          <p:cNvSpPr>
            <a:spLocks noGrp="1"/>
          </p:cNvSpPr>
          <p:nvPr>
            <p:ph idx="1"/>
          </p:nvPr>
        </p:nvSpPr>
        <p:spPr>
          <a:xfrm>
            <a:off x="674671" y="860032"/>
            <a:ext cx="10515600" cy="4351338"/>
          </a:xfrm>
        </p:spPr>
        <p:txBody>
          <a:bodyPr>
            <a:normAutofit/>
          </a:bodyPr>
          <a:lstStyle/>
          <a:p>
            <a:pPr marL="0" indent="0">
              <a:buNone/>
            </a:pPr>
            <a:r>
              <a:rPr lang="ru-RU" sz="2400" b="1" dirty="0">
                <a:latin typeface="Arial" panose="020B0604020202020204" pitchFamily="34" charset="0"/>
                <a:cs typeface="Arial" panose="020B0604020202020204" pitchFamily="34" charset="0"/>
              </a:rPr>
              <a:t>Денот на планетата Земја претстaвува можност секој од нас како дел од планетата да размисли за своето однесување спрема Земјата, дали се однесуваме правилно и одговорно, и што можеме да направиме да биде почиста и поубава. Бидејки само здрава и чиста животна средина може да ни овозможи квалитетен живот.</a:t>
            </a:r>
            <a:endParaRPr lang="en-US"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2D5929-4234-4236-883B-313CF84E581E}"/>
              </a:ext>
            </a:extLst>
          </p:cNvPr>
          <p:cNvSpPr txBox="1"/>
          <p:nvPr/>
        </p:nvSpPr>
        <p:spPr>
          <a:xfrm>
            <a:off x="3133547" y="291417"/>
            <a:ext cx="6097424" cy="369332"/>
          </a:xfrm>
          <a:prstGeom prst="rect">
            <a:avLst/>
          </a:prstGeom>
          <a:noFill/>
        </p:spPr>
        <p:txBody>
          <a:bodyPr wrap="square">
            <a:spAutoFit/>
          </a:bodyPr>
          <a:lstStyle/>
          <a:p>
            <a:r>
              <a:rPr lang="en-US" dirty="0">
                <a:hlinkClick r:id="rId2"/>
              </a:rPr>
              <a:t>https://www.youtube.com/watch?v=VCpyezqtci0</a:t>
            </a:r>
            <a:endParaRPr lang="en-US" dirty="0"/>
          </a:p>
        </p:txBody>
      </p:sp>
      <p:pic>
        <p:nvPicPr>
          <p:cNvPr id="10" name="Picture 9">
            <a:extLst>
              <a:ext uri="{FF2B5EF4-FFF2-40B4-BE49-F238E27FC236}">
                <a16:creationId xmlns:a16="http://schemas.microsoft.com/office/drawing/2014/main" id="{395787BE-9285-408E-AAE8-AB2A012F3C68}"/>
              </a:ext>
            </a:extLst>
          </p:cNvPr>
          <p:cNvPicPr>
            <a:picLocks noChangeAspect="1"/>
          </p:cNvPicPr>
          <p:nvPr/>
        </p:nvPicPr>
        <p:blipFill>
          <a:blip r:embed="rId3"/>
          <a:stretch>
            <a:fillRect/>
          </a:stretch>
        </p:blipFill>
        <p:spPr>
          <a:xfrm>
            <a:off x="920098" y="2788866"/>
            <a:ext cx="3467100" cy="2600325"/>
          </a:xfrm>
          <a:prstGeom prst="rect">
            <a:avLst/>
          </a:prstGeom>
        </p:spPr>
      </p:pic>
      <p:pic>
        <p:nvPicPr>
          <p:cNvPr id="12" name="Picture 11">
            <a:extLst>
              <a:ext uri="{FF2B5EF4-FFF2-40B4-BE49-F238E27FC236}">
                <a16:creationId xmlns:a16="http://schemas.microsoft.com/office/drawing/2014/main" id="{A340380F-B978-4D19-B9B8-089A0ADE041A}"/>
              </a:ext>
            </a:extLst>
          </p:cNvPr>
          <p:cNvPicPr>
            <a:picLocks noChangeAspect="1"/>
          </p:cNvPicPr>
          <p:nvPr/>
        </p:nvPicPr>
        <p:blipFill>
          <a:blip r:embed="rId4"/>
          <a:stretch>
            <a:fillRect/>
          </a:stretch>
        </p:blipFill>
        <p:spPr>
          <a:xfrm>
            <a:off x="4632625" y="2662566"/>
            <a:ext cx="2904447" cy="2904447"/>
          </a:xfrm>
          <a:prstGeom prst="rect">
            <a:avLst/>
          </a:prstGeom>
        </p:spPr>
      </p:pic>
      <p:pic>
        <p:nvPicPr>
          <p:cNvPr id="13" name="Picture 12">
            <a:extLst>
              <a:ext uri="{FF2B5EF4-FFF2-40B4-BE49-F238E27FC236}">
                <a16:creationId xmlns:a16="http://schemas.microsoft.com/office/drawing/2014/main" id="{E138514A-1A74-4E07-88D0-9816CD3BA618}"/>
              </a:ext>
            </a:extLst>
          </p:cNvPr>
          <p:cNvPicPr>
            <a:picLocks noChangeAspect="1"/>
          </p:cNvPicPr>
          <p:nvPr/>
        </p:nvPicPr>
        <p:blipFill>
          <a:blip r:embed="rId5"/>
          <a:stretch>
            <a:fillRect/>
          </a:stretch>
        </p:blipFill>
        <p:spPr>
          <a:xfrm>
            <a:off x="7986566" y="2874478"/>
            <a:ext cx="2904447" cy="2692535"/>
          </a:xfrm>
          <a:prstGeom prst="rect">
            <a:avLst/>
          </a:prstGeom>
        </p:spPr>
      </p:pic>
      <p:sp>
        <p:nvSpPr>
          <p:cNvPr id="8" name="Content Placeholder 2">
            <a:extLst>
              <a:ext uri="{FF2B5EF4-FFF2-40B4-BE49-F238E27FC236}">
                <a16:creationId xmlns:a16="http://schemas.microsoft.com/office/drawing/2014/main" id="{6AC4D548-03F6-4FC5-AB26-70EA940EFEE4}"/>
              </a:ext>
            </a:extLst>
          </p:cNvPr>
          <p:cNvSpPr txBox="1">
            <a:spLocks/>
          </p:cNvSpPr>
          <p:nvPr/>
        </p:nvSpPr>
        <p:spPr>
          <a:xfrm>
            <a:off x="1061060" y="5318646"/>
            <a:ext cx="10552174" cy="9680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1" i="0" u="none" strike="noStrike" kern="1200" cap="none" spc="0" normalizeH="0" baseline="0" noProof="0" smtClean="0">
                <a:ln>
                  <a:noFill/>
                </a:ln>
                <a:solidFill>
                  <a:sysClr val="windowText" lastClr="000000"/>
                </a:solidFill>
                <a:effectLst/>
                <a:uLnTx/>
                <a:uFillTx/>
                <a:latin typeface="Arial" panose="020B0604020202020204" pitchFamily="34" charset="0"/>
                <a:ea typeface="+mn-ea"/>
                <a:cs typeface="Arial" panose="020B0604020202020204" pitchFamily="34" charset="0"/>
              </a:rPr>
              <a:t>Првпат Светскиот ден на планетата Земја е одбележан на 22 април 1970-та година во САД, а од 1992 година и во целиот свет. Денес го одбележуваат повеќе од 175 држави.</a:t>
            </a:r>
            <a:endPar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771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3B7513-7665-4A8A-8653-F4ABE4A1A91C}"/>
              </a:ext>
            </a:extLst>
          </p:cNvPr>
          <p:cNvSpPr>
            <a:spLocks noGrp="1"/>
          </p:cNvSpPr>
          <p:nvPr>
            <p:ph idx="1"/>
          </p:nvPr>
        </p:nvSpPr>
        <p:spPr>
          <a:xfrm>
            <a:off x="946266" y="723207"/>
            <a:ext cx="4731327" cy="5536883"/>
          </a:xfrm>
        </p:spPr>
        <p:txBody>
          <a:bodyPr>
            <a:noAutofit/>
          </a:bodyPr>
          <a:lstStyle/>
          <a:p>
            <a:pPr marL="0" indent="0">
              <a:buNone/>
            </a:pPr>
            <a:r>
              <a:rPr lang="ru-RU" sz="2400" b="1" dirty="0"/>
              <a:t>Зголемувањето на бројот на населението на Земјата и забрзаната индустијализација доведуваат до загадување на воздухот, почвата и водата. Последите стотина години планетата земја доживува поголемо загадување од милиони години наназад. Неодговорното однесување на човекот доведе до климатски прмени, до појава на ефект на стаклена градина, до глобално затоплување, до исчезнување на многу растителни и животински видови од лицето на Земјата.</a:t>
            </a:r>
            <a:endParaRPr lang="en-US" sz="2400" b="1" dirty="0"/>
          </a:p>
        </p:txBody>
      </p:sp>
      <p:pic>
        <p:nvPicPr>
          <p:cNvPr id="6" name="Picture 5">
            <a:extLst>
              <a:ext uri="{FF2B5EF4-FFF2-40B4-BE49-F238E27FC236}">
                <a16:creationId xmlns:a16="http://schemas.microsoft.com/office/drawing/2014/main" id="{15902879-702F-43DE-93C1-D6B6589B171E}"/>
              </a:ext>
            </a:extLst>
          </p:cNvPr>
          <p:cNvPicPr>
            <a:picLocks noChangeAspect="1"/>
          </p:cNvPicPr>
          <p:nvPr/>
        </p:nvPicPr>
        <p:blipFill rotWithShape="1">
          <a:blip r:embed="rId2"/>
          <a:srcRect l="18655" r="2917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2524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5C949C-DCB3-46FA-B5FF-A04757E74CDC}"/>
              </a:ext>
            </a:extLst>
          </p:cNvPr>
          <p:cNvPicPr>
            <a:picLocks noChangeAspect="1"/>
          </p:cNvPicPr>
          <p:nvPr/>
        </p:nvPicPr>
        <p:blipFill>
          <a:blip r:embed="rId2"/>
          <a:stretch>
            <a:fillRect/>
          </a:stretch>
        </p:blipFill>
        <p:spPr>
          <a:xfrm>
            <a:off x="643467" y="1509664"/>
            <a:ext cx="5294716" cy="3838669"/>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D9C1A63-B82A-4C55-8419-84911DCC7E37}"/>
              </a:ext>
            </a:extLst>
          </p:cNvPr>
          <p:cNvPicPr>
            <a:picLocks noGrp="1" noChangeAspect="1"/>
          </p:cNvPicPr>
          <p:nvPr>
            <p:ph idx="1"/>
          </p:nvPr>
        </p:nvPicPr>
        <p:blipFill>
          <a:blip r:embed="rId3"/>
          <a:stretch>
            <a:fillRect/>
          </a:stretch>
        </p:blipFill>
        <p:spPr>
          <a:xfrm>
            <a:off x="6166641" y="920632"/>
            <a:ext cx="5516264" cy="5016731"/>
          </a:xfrm>
          <a:prstGeom prst="rect">
            <a:avLst/>
          </a:prstGeom>
        </p:spPr>
      </p:pic>
    </p:spTree>
    <p:extLst>
      <p:ext uri="{BB962C8B-B14F-4D97-AF65-F5344CB8AC3E}">
        <p14:creationId xmlns:p14="http://schemas.microsoft.com/office/powerpoint/2010/main" val="166080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01516A-0908-4C2C-B7D9-110185F4519F}"/>
              </a:ext>
            </a:extLst>
          </p:cNvPr>
          <p:cNvPicPr>
            <a:picLocks noChangeAspect="1"/>
          </p:cNvPicPr>
          <p:nvPr/>
        </p:nvPicPr>
        <p:blipFill rotWithShape="1">
          <a:blip r:embed="rId2"/>
          <a:srcRect l="2737" r="3499"/>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1D238A-7557-4EAF-B025-0249C557260B}"/>
              </a:ext>
            </a:extLst>
          </p:cNvPr>
          <p:cNvSpPr>
            <a:spLocks noGrp="1"/>
          </p:cNvSpPr>
          <p:nvPr>
            <p:ph idx="1"/>
          </p:nvPr>
        </p:nvSpPr>
        <p:spPr>
          <a:xfrm>
            <a:off x="523703" y="798021"/>
            <a:ext cx="4688378" cy="5893724"/>
          </a:xfrm>
        </p:spPr>
        <p:txBody>
          <a:bodyPr>
            <a:noAutofit/>
          </a:bodyPr>
          <a:lstStyle/>
          <a:p>
            <a:pPr marL="0" indent="0">
              <a:buNone/>
            </a:pPr>
            <a:r>
              <a:rPr lang="ru-RU" sz="2400" b="1" dirty="0">
                <a:latin typeface="Arial" panose="020B0604020202020204" pitchFamily="34" charset="0"/>
                <a:cs typeface="Arial" panose="020B0604020202020204" pitchFamily="34" charset="0"/>
              </a:rPr>
              <a:t>Денот на планетата Земја претствува можност секој жител на планетата да размисли за своето однесување спрема Земјата и да придонесе да биде почиста и поубава. Само здрава и чиста животна средина може да ни овозможи квалитетен живот. Со заеднички сили треба да се работи на подигање на свеста за потребата за заштита на животната средина и одговорно однесување на секој поединец.</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666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313</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Денот на планетата земја</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Денот на планетата земја</dc:title>
  <dc:creator>Ирма Дамчевска Стомнар</dc:creator>
  <cp:lastModifiedBy>AidaFizika</cp:lastModifiedBy>
  <cp:revision>3</cp:revision>
  <dcterms:created xsi:type="dcterms:W3CDTF">2022-02-16T21:20:58Z</dcterms:created>
  <dcterms:modified xsi:type="dcterms:W3CDTF">2024-04-25T22:57:42Z</dcterms:modified>
</cp:coreProperties>
</file>